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271ce5a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271ce5a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271ce5a3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271ce5a3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271ce5a3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271ce5a3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71ce5a3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71ce5a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71ce5a30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71ce5a30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71ce5a30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271ce5a30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322e2b1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322e2b1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322e2b1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322e2b1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05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     E-Commerce Website Using WordPress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5" y="245300"/>
            <a:ext cx="1571674" cy="3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750" y="203400"/>
            <a:ext cx="1160560" cy="3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518675"/>
            <a:ext cx="8520600" cy="43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60">
                <a:solidFill>
                  <a:schemeClr val="dk1"/>
                </a:solidFill>
                <a:highlight>
                  <a:srgbClr val="FFFFFF"/>
                </a:highlight>
              </a:rPr>
              <a:t>plugins install:</a:t>
            </a:r>
            <a:endParaRPr b="1" sz="236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Akismet Anti-Spam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 Form 7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Editors Kit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Elementor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Facebook for WooCommerce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Listings and Ads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2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9733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Mailchimp for WooCommerce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WooCommerce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WooCommerce Shipping &amp; Tax</a:t>
            </a:r>
            <a:endParaRPr sz="1823">
              <a:solidFill>
                <a:schemeClr val="dk1"/>
              </a:solidFill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WooCommerce Stripe Gateway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YITH Slider for page builders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YITH WooCommerce Product Slider Carousel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99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fr" sz="177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YITH WooCommerce Wishlist</a:t>
            </a:r>
            <a:endParaRPr sz="177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-3235100" y="250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Plugins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200"/>
            <a:ext cx="8839199" cy="354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9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Home page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0125"/>
            <a:ext cx="8839200" cy="3473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Product page 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Cart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2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Checkout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2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050"/>
            <a:ext cx="8839199" cy="364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0825"/>
            <a:ext cx="8839200" cy="395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